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71" d="100"/>
          <a:sy n="71" d="100"/>
        </p:scale>
        <p:origin x="235" y="5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AFEF4C-E645-4C0B-9969-DAE3D7AFEE36}" type="datetimeFigureOut">
              <a:rPr lang="en-IN" smtClean="0"/>
              <a:t>15-02-2022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7121C3-380A-4D15-93F7-008244100FEB}" type="slidenum">
              <a:rPr lang="en-IN" smtClean="0"/>
              <a:t>‹#›</a:t>
            </a:fld>
            <a:endParaRPr lang="en-IN"/>
          </a:p>
        </p:txBody>
      </p:sp>
    </p:spTree>
    <p:extLst>
      <p:ext uri="{BB962C8B-B14F-4D97-AF65-F5344CB8AC3E}">
        <p14:creationId xmlns:p14="http://schemas.microsoft.com/office/powerpoint/2010/main" val="2244120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Gender</a:t>
            </a:r>
            <a:endParaRPr dirty="0"/>
          </a:p>
          <a:p>
            <a:r>
              <a:rPr b="0" dirty="0"/>
              <a:t>No alt text provided</a:t>
            </a:r>
            <a:endParaRPr dirty="0"/>
          </a:p>
          <a:p>
            <a:endParaRPr dirty="0"/>
          </a:p>
          <a:p>
            <a:r>
              <a:rPr b="1" dirty="0"/>
              <a:t>Gender</a:t>
            </a:r>
            <a:endParaRPr dirty="0"/>
          </a:p>
          <a:p>
            <a:r>
              <a:rPr b="0" dirty="0"/>
              <a:t>No alt text provided</a:t>
            </a:r>
            <a:endParaRPr dirty="0"/>
          </a:p>
          <a:p>
            <a:endParaRPr dirty="0"/>
          </a:p>
          <a:p>
            <a:r>
              <a:rPr b="1" dirty="0"/>
              <a:t>Tenure_Bin</a:t>
            </a:r>
            <a:endParaRPr dirty="0"/>
          </a:p>
          <a:p>
            <a:r>
              <a:rPr b="0" dirty="0"/>
              <a:t>No alt text provided</a:t>
            </a:r>
            <a:endParaRPr dirty="0"/>
          </a:p>
          <a:p>
            <a:endParaRPr dirty="0"/>
          </a:p>
          <a:p>
            <a:r>
              <a:rPr b="1" dirty="0"/>
              <a:t>Tenure_Bin</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Count of Partner</a:t>
            </a:r>
            <a:endParaRPr dirty="0"/>
          </a:p>
          <a:p>
            <a:r>
              <a:rPr b="0" dirty="0"/>
              <a:t>No alt text provided</a:t>
            </a:r>
            <a:endParaRPr dirty="0"/>
          </a:p>
          <a:p>
            <a:endParaRPr dirty="0"/>
          </a:p>
          <a:p>
            <a:r>
              <a:rPr b="1" dirty="0"/>
              <a:t>Count of Partner</a:t>
            </a:r>
            <a:endParaRPr dirty="0"/>
          </a:p>
          <a:p>
            <a:r>
              <a:rPr b="0" dirty="0"/>
              <a:t>No alt text provided</a:t>
            </a:r>
            <a:endParaRPr dirty="0"/>
          </a:p>
          <a:p>
            <a:endParaRPr dirty="0"/>
          </a:p>
          <a:p>
            <a:r>
              <a:rPr b="1" dirty="0"/>
              <a:t>PhoneService</a:t>
            </a:r>
            <a:endParaRPr dirty="0"/>
          </a:p>
          <a:p>
            <a:r>
              <a:rPr b="0" dirty="0"/>
              <a:t>No alt text provided</a:t>
            </a:r>
            <a:endParaRPr dirty="0"/>
          </a:p>
          <a:p>
            <a:endParaRPr dirty="0"/>
          </a:p>
          <a:p>
            <a:r>
              <a:rPr b="1" dirty="0"/>
              <a:t>PhoneService</a:t>
            </a:r>
            <a:endParaRPr dirty="0"/>
          </a:p>
          <a:p>
            <a:r>
              <a:rPr b="0" dirty="0"/>
              <a:t>No alt text provided</a:t>
            </a:r>
            <a:endParaRPr dirty="0"/>
          </a:p>
          <a:p>
            <a:endParaRPr dirty="0"/>
          </a:p>
          <a:p>
            <a:r>
              <a:rPr b="1" dirty="0"/>
              <a:t>OnlineSecurity</a:t>
            </a:r>
            <a:endParaRPr dirty="0"/>
          </a:p>
          <a:p>
            <a:r>
              <a:rPr b="0" dirty="0"/>
              <a:t>No alt text provided</a:t>
            </a:r>
            <a:endParaRPr dirty="0"/>
          </a:p>
          <a:p>
            <a:endParaRPr dirty="0"/>
          </a:p>
          <a:p>
            <a:r>
              <a:rPr b="1" dirty="0"/>
              <a:t>OnlineSecurity</a:t>
            </a:r>
            <a:endParaRPr dirty="0"/>
          </a:p>
          <a:p>
            <a:r>
              <a:rPr b="0" dirty="0"/>
              <a:t>No alt text provided</a:t>
            </a:r>
            <a:endParaRPr dirty="0"/>
          </a:p>
          <a:p>
            <a:endParaRPr dirty="0"/>
          </a:p>
          <a:p>
            <a:r>
              <a:rPr b="1" dirty="0"/>
              <a:t>TechSupport</a:t>
            </a:r>
            <a:endParaRPr dirty="0"/>
          </a:p>
          <a:p>
            <a:r>
              <a:rPr b="0" dirty="0"/>
              <a:t>No alt text provided</a:t>
            </a:r>
            <a:endParaRPr dirty="0"/>
          </a:p>
          <a:p>
            <a:endParaRPr dirty="0"/>
          </a:p>
          <a:p>
            <a:r>
              <a:rPr b="1" dirty="0"/>
              <a:t>TechSupport</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PaymentMethod</a:t>
            </a:r>
            <a:endParaRPr dirty="0"/>
          </a:p>
          <a:p>
            <a:r>
              <a:rPr b="0" dirty="0"/>
              <a:t>No alt text provided</a:t>
            </a:r>
            <a:endParaRPr dirty="0"/>
          </a:p>
          <a:p>
            <a:endParaRPr dirty="0"/>
          </a:p>
          <a:p>
            <a:r>
              <a:rPr b="1" dirty="0"/>
              <a:t>PaymentMethod</a:t>
            </a:r>
            <a:endParaRPr dirty="0"/>
          </a:p>
          <a:p>
            <a:r>
              <a:rPr b="0" dirty="0"/>
              <a:t>No alt text provided</a:t>
            </a:r>
            <a:endParaRPr dirty="0"/>
          </a:p>
          <a:p>
            <a:endParaRPr dirty="0"/>
          </a:p>
          <a:p>
            <a:r>
              <a:rPr b="1" dirty="0"/>
              <a:t>Monthly Charges (Avg)</a:t>
            </a:r>
            <a:endParaRPr dirty="0"/>
          </a:p>
          <a:p>
            <a:r>
              <a:rPr b="0" dirty="0"/>
              <a:t>No alt text provided</a:t>
            </a:r>
            <a:endParaRPr dirty="0"/>
          </a:p>
          <a:p>
            <a:endParaRPr dirty="0"/>
          </a:p>
          <a:p>
            <a:r>
              <a:rPr b="1" dirty="0"/>
              <a:t>Monthly Charges (Avg)</a:t>
            </a:r>
            <a:endParaRPr dirty="0"/>
          </a:p>
          <a:p>
            <a:r>
              <a:rPr b="0" dirty="0"/>
              <a:t>No alt text provided</a:t>
            </a:r>
            <a:endParaRPr dirty="0"/>
          </a:p>
          <a:p>
            <a:endParaRPr dirty="0"/>
          </a:p>
          <a:p>
            <a:r>
              <a:rPr b="1" dirty="0"/>
              <a:t>Total Charges (Avg)</a:t>
            </a:r>
            <a:endParaRPr dirty="0"/>
          </a:p>
          <a:p>
            <a:r>
              <a:rPr b="0" dirty="0"/>
              <a:t>No alt text provided</a:t>
            </a:r>
            <a:endParaRPr dirty="0"/>
          </a:p>
          <a:p>
            <a:endParaRPr dirty="0"/>
          </a:p>
          <a:p>
            <a:r>
              <a:rPr b="1" dirty="0"/>
              <a:t>Total Charges (Avg)</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Tenure in the company (Months)</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Senior Citizen</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Prediction by risk group</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qnaVisual</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2/15/2022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2/15/2022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2/15/2022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2/15/2022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2/15/2022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2/15/2022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2/15/2022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2/15/2022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2/15/2022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c7ec538a-8ac3-41db-a1ab-ba64cd0d29b7?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c7ec538a-8ac3-41db-a1ab-ba64cd0d29b7/?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c7ec538a-8ac3-41db-a1ab-ba64cd0d29b7/?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c7ec538a-8ac3-41db-a1ab-ba64cd0d29b7/?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c7ec538a-8ac3-41db-a1ab-ba64cd0d29b7/?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c7ec538a-8ac3-41db-a1ab-ba64cd0d29b7/?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rPr>
              <a:t>Telecom-Churn-Analysis-Dashboard</a:t>
            </a: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2/15/2022 12:16:26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2/15/2022 12:05:36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shape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ard ,card ,Gender ,Gender ,Tenure_Bin ,Tenure_Bin ,card ,card ,Count of Partner ,Count of Partner ,PhoneService ,PhoneService ,OnlineSecurity ,OnlineSecurity ,TechSupport ,TechSupport ,pieChart ,pieChart ,donutChart ,donutChart ,PaymentMethod ,PaymentMethod ,Monthly Charges (Avg) ,Monthly Charges (Avg) ,Total Charges (Avg) ,Total Charges (Avg) ,actionButton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Summary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shape ,shape ,shape ,card ,card ,Tenure in the company (Months) ,card ,Senior Citizen ,card ,card ,card ,card ,slicer ,textbox ,textbox ,textbox ,textbox ,textbox ,textbox ,textbox ,card ,shape ,card ,shape ,shape ,card ,card ,textbox ,textbox ,actionButton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Customer Details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Prediction by risk group ,shape ,shape ,shape ,card ,card ,card ,card ,textbox ,textbox ,clusteredColumnChart ,actionButton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Churn Reasons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qnaVisual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Ask a question</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TotalTime>
  <Words>463</Words>
  <Application>Microsoft Office PowerPoint</Application>
  <PresentationFormat>Widescreen</PresentationFormat>
  <Paragraphs>246</Paragraphs>
  <Slides>6</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Calibri Light</vt:lpstr>
      <vt:lpstr>Segoe UI</vt:lpstr>
      <vt:lpstr>Segoe UI Light</vt:lpstr>
      <vt:lpstr>Segoe UI Semibold</vt:lpstr>
      <vt:lpstr>Custom Design</vt:lpstr>
      <vt:lpstr>Telecom-Churn-Analysis-Dashboard</vt:lpstr>
      <vt:lpstr>Home</vt:lpstr>
      <vt:lpstr>Summary</vt:lpstr>
      <vt:lpstr>Customer Details</vt:lpstr>
      <vt:lpstr>Churn Reasons</vt:lpstr>
      <vt:lpstr>Ask a question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Tgigital</cp:lastModifiedBy>
  <cp:revision>5</cp:revision>
  <dcterms:created xsi:type="dcterms:W3CDTF">2016-09-04T11:54:55Z</dcterms:created>
  <dcterms:modified xsi:type="dcterms:W3CDTF">2022-02-15T12:30:29Z</dcterms:modified>
</cp:coreProperties>
</file>

<file path=docProps/thumbnail.jpeg>
</file>